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6" r:id="rId6"/>
    <p:sldId id="260" r:id="rId7"/>
    <p:sldId id="261" r:id="rId8"/>
    <p:sldId id="262" r:id="rId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p:cViewPr>
        <p:scale>
          <a:sx n="100" d="100"/>
          <a:sy n="100" d="100"/>
        </p:scale>
        <p:origin x="-510" y="1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 Templateswise.c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915566"/>
            <a:ext cx="7772400" cy="685899"/>
          </a:xfrm>
        </p:spPr>
        <p:txBody>
          <a:bodyPr/>
          <a:lstStyle>
            <a:lvl1pPr>
              <a:defRPr>
                <a:solidFill>
                  <a:schemeClr val="tx1">
                    <a:lumMod val="75000"/>
                    <a:lumOff val="25000"/>
                  </a:schemeClr>
                </a:solidFill>
              </a:defRPr>
            </a:lvl1pPr>
          </a:lstStyle>
          <a:p>
            <a:r>
              <a:rPr lang="en-US" dirty="0" smtClean="0"/>
              <a:t>NAME OF PRESENTATION</a:t>
            </a:r>
            <a:endParaRPr lang="en-US" dirty="0"/>
          </a:p>
        </p:txBody>
      </p:sp>
      <p:sp>
        <p:nvSpPr>
          <p:cNvPr id="3" name="Subtitle 2"/>
          <p:cNvSpPr>
            <a:spLocks noGrp="1"/>
          </p:cNvSpPr>
          <p:nvPr>
            <p:ph type="subTitle" idx="1" hasCustomPrompt="1"/>
          </p:nvPr>
        </p:nvSpPr>
        <p:spPr>
          <a:xfrm>
            <a:off x="1371600" y="1457449"/>
            <a:ext cx="6400800" cy="504056"/>
          </a:xfrm>
        </p:spPr>
        <p:txBody>
          <a:bodyPr/>
          <a:lstStyle>
            <a:lvl1pPr marL="0" indent="0" algn="ctr">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Company Name</a:t>
            </a:r>
            <a:endParaRPr lang="en-US" dirty="0"/>
          </a:p>
        </p:txBody>
      </p:sp>
      <p:sp>
        <p:nvSpPr>
          <p:cNvPr id="4" name="Date Placeholder 3"/>
          <p:cNvSpPr>
            <a:spLocks noGrp="1"/>
          </p:cNvSpPr>
          <p:nvPr>
            <p:ph type="dt" sz="half" idx="10"/>
          </p:nvPr>
        </p:nvSpPr>
        <p:spPr/>
        <p:txBody>
          <a:bodyPr/>
          <a:lstStyle/>
          <a:p>
            <a:fld id="{170D6C82-F1AD-461C-BA86-083A314B65AE}" type="datetimeFigureOut">
              <a:rPr lang="en-US" smtClean="0"/>
              <a:t>9/20/2016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18D6F8-4B55-445F-BF6B-FBCA56C2D2AC}" type="slidenum">
              <a:rPr lang="en-US" smtClean="0"/>
              <a:t>‹#›</a:t>
            </a:fld>
            <a:endParaRPr lang="en-US"/>
          </a:p>
        </p:txBody>
      </p:sp>
    </p:spTree>
    <p:extLst>
      <p:ext uri="{BB962C8B-B14F-4D97-AF65-F5344CB8AC3E}">
        <p14:creationId xmlns:p14="http://schemas.microsoft.com/office/powerpoint/2010/main" val="32291639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 Templateswise.c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79712" y="205979"/>
            <a:ext cx="6707088" cy="857250"/>
          </a:xfrm>
        </p:spPr>
        <p:txBody>
          <a:bodyPr/>
          <a:lstStyle>
            <a:lvl1pPr algn="l">
              <a:defRPr>
                <a:solidFill>
                  <a:schemeClr val="tx1">
                    <a:lumMod val="75000"/>
                    <a:lumOff val="25000"/>
                  </a:schemeClr>
                </a:solidFill>
              </a:defRPr>
            </a:lvl1pPr>
          </a:lstStyle>
          <a:p>
            <a:r>
              <a:rPr lang="en-US" dirty="0" smtClean="0"/>
              <a:t>Title</a:t>
            </a:r>
            <a:endParaRPr lang="en-US" dirty="0"/>
          </a:p>
        </p:txBody>
      </p:sp>
      <p:sp>
        <p:nvSpPr>
          <p:cNvPr id="3" name="Content Placeholder 2"/>
          <p:cNvSpPr>
            <a:spLocks noGrp="1"/>
          </p:cNvSpPr>
          <p:nvPr>
            <p:ph idx="1" hasCustomPrompt="1"/>
          </p:nvPr>
        </p:nvSpPr>
        <p:spPr>
          <a:xfrm>
            <a:off x="1979712" y="1200151"/>
            <a:ext cx="6707088" cy="3394472"/>
          </a:xfrm>
        </p:spPr>
        <p:txBody>
          <a:bodyPr/>
          <a:lstStyle>
            <a:lvl1pPr>
              <a:defRPr>
                <a:solidFill>
                  <a:schemeClr val="tx1">
                    <a:lumMod val="75000"/>
                    <a:lumOff val="25000"/>
                  </a:schemeClr>
                </a:solidFill>
              </a:defRPr>
            </a:lvl1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magna </a:t>
            </a:r>
            <a:r>
              <a:rPr lang="en-US" dirty="0" err="1" smtClean="0"/>
              <a:t>aliqua</a:t>
            </a:r>
            <a:r>
              <a:rPr lang="en-US" dirty="0" smtClean="0"/>
              <a:t>.</a:t>
            </a:r>
            <a:endParaRPr lang="en-US" dirty="0"/>
          </a:p>
        </p:txBody>
      </p:sp>
      <p:sp>
        <p:nvSpPr>
          <p:cNvPr id="4" name="Date Placeholder 3"/>
          <p:cNvSpPr>
            <a:spLocks noGrp="1"/>
          </p:cNvSpPr>
          <p:nvPr>
            <p:ph type="dt" sz="half" idx="10"/>
          </p:nvPr>
        </p:nvSpPr>
        <p:spPr/>
        <p:txBody>
          <a:bodyPr/>
          <a:lstStyle/>
          <a:p>
            <a:fld id="{170D6C82-F1AD-461C-BA86-083A314B65AE}" type="datetimeFigureOut">
              <a:rPr lang="en-US" smtClean="0"/>
              <a:t>9/20/2016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18D6F8-4B55-445F-BF6B-FBCA56C2D2AC}" type="slidenum">
              <a:rPr lang="en-US" smtClean="0"/>
              <a:t>‹#›</a:t>
            </a:fld>
            <a:endParaRPr lang="en-US"/>
          </a:p>
        </p:txBody>
      </p:sp>
    </p:spTree>
    <p:extLst>
      <p:ext uri="{BB962C8B-B14F-4D97-AF65-F5344CB8AC3E}">
        <p14:creationId xmlns:p14="http://schemas.microsoft.com/office/powerpoint/2010/main" val="2616265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2 - Templateswise.c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99542"/>
            <a:ext cx="8229600" cy="857250"/>
          </a:xfrm>
        </p:spPr>
        <p:txBody>
          <a:bodyPr/>
          <a:lstStyle>
            <a:lvl1pPr algn="ctr">
              <a:defRPr/>
            </a:lvl1pPr>
          </a:lstStyle>
          <a:p>
            <a:r>
              <a:rPr lang="en-US" dirty="0" smtClean="0"/>
              <a:t>Title</a:t>
            </a:r>
            <a:endParaRPr lang="en-US" dirty="0"/>
          </a:p>
        </p:txBody>
      </p:sp>
      <p:sp>
        <p:nvSpPr>
          <p:cNvPr id="3" name="Content Placeholder 2"/>
          <p:cNvSpPr>
            <a:spLocks noGrp="1"/>
          </p:cNvSpPr>
          <p:nvPr>
            <p:ph idx="1" hasCustomPrompt="1"/>
          </p:nvPr>
        </p:nvSpPr>
        <p:spPr>
          <a:xfrm>
            <a:off x="457200" y="1563637"/>
            <a:ext cx="8229600" cy="3030985"/>
          </a:xfrm>
        </p:spPr>
        <p:txBody>
          <a:bodyPr/>
          <a:lstStyle>
            <a:lvl1pPr marL="0" indent="0" algn="ctr">
              <a:buNone/>
              <a:defRPr/>
            </a:lvl1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magna </a:t>
            </a:r>
            <a:r>
              <a:rPr lang="en-US" dirty="0" err="1" smtClean="0"/>
              <a:t>aliqua</a:t>
            </a:r>
            <a:r>
              <a:rPr lang="en-US" dirty="0" smtClean="0"/>
              <a:t>.</a:t>
            </a:r>
            <a:endParaRPr lang="en-US" dirty="0"/>
          </a:p>
        </p:txBody>
      </p:sp>
      <p:sp>
        <p:nvSpPr>
          <p:cNvPr id="4" name="Date Placeholder 3"/>
          <p:cNvSpPr>
            <a:spLocks noGrp="1"/>
          </p:cNvSpPr>
          <p:nvPr>
            <p:ph type="dt" sz="half" idx="10"/>
          </p:nvPr>
        </p:nvSpPr>
        <p:spPr/>
        <p:txBody>
          <a:bodyPr/>
          <a:lstStyle/>
          <a:p>
            <a:fld id="{170D6C82-F1AD-461C-BA86-083A314B65AE}" type="datetimeFigureOut">
              <a:rPr lang="en-US" smtClean="0"/>
              <a:t>9/20/2016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18D6F8-4B55-445F-BF6B-FBCA56C2D2AC}" type="slidenum">
              <a:rPr lang="en-US" smtClean="0"/>
              <a:t>‹#›</a:t>
            </a:fld>
            <a:endParaRPr lang="en-US"/>
          </a:p>
        </p:txBody>
      </p:sp>
    </p:spTree>
    <p:extLst>
      <p:ext uri="{BB962C8B-B14F-4D97-AF65-F5344CB8AC3E}">
        <p14:creationId xmlns:p14="http://schemas.microsoft.com/office/powerpoint/2010/main" val="166777648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70D6C82-F1AD-461C-BA86-083A314B65AE}" type="datetimeFigureOut">
              <a:rPr lang="en-US" smtClean="0"/>
              <a:t>9/20/2016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718D6F8-4B55-445F-BF6B-FBCA56C2D2AC}" type="slidenum">
              <a:rPr lang="en-US" smtClean="0"/>
              <a:t>‹#›</a:t>
            </a:fld>
            <a:endParaRPr lang="en-US"/>
          </a:p>
        </p:txBody>
      </p:sp>
    </p:spTree>
    <p:extLst>
      <p:ext uri="{BB962C8B-B14F-4D97-AF65-F5344CB8AC3E}">
        <p14:creationId xmlns:p14="http://schemas.microsoft.com/office/powerpoint/2010/main" val="4211627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lumMod val="75000"/>
              <a:lumOff val="25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ru-RU" dirty="0" smtClean="0"/>
              <a:t>ВРЕМЯ И КОНДЕНСАТОРЫ</a:t>
            </a:r>
            <a:endParaRPr lang="en-US" dirty="0"/>
          </a:p>
        </p:txBody>
      </p:sp>
      <p:sp>
        <p:nvSpPr>
          <p:cNvPr id="3" name="Subtitle 2"/>
          <p:cNvSpPr>
            <a:spLocks noGrp="1"/>
          </p:cNvSpPr>
          <p:nvPr>
            <p:ph type="subTitle" idx="1"/>
          </p:nvPr>
        </p:nvSpPr>
        <p:spPr>
          <a:xfrm>
            <a:off x="7236296" y="4731990"/>
            <a:ext cx="1800200" cy="322213"/>
          </a:xfrm>
        </p:spPr>
        <p:txBody>
          <a:bodyPr>
            <a:noAutofit/>
          </a:bodyPr>
          <a:lstStyle/>
          <a:p>
            <a:r>
              <a:rPr lang="ru-RU" sz="2000" dirty="0" smtClean="0"/>
              <a:t>Валиева Л. З.</a:t>
            </a:r>
            <a:endParaRPr lang="en-US" sz="2000" dirty="0"/>
          </a:p>
        </p:txBody>
      </p:sp>
    </p:spTree>
    <p:extLst>
      <p:ext uri="{BB962C8B-B14F-4D97-AF65-F5344CB8AC3E}">
        <p14:creationId xmlns:p14="http://schemas.microsoft.com/office/powerpoint/2010/main" val="37988868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296" y="555526"/>
            <a:ext cx="8229600" cy="857250"/>
          </a:xfrm>
        </p:spPr>
        <p:txBody>
          <a:bodyPr/>
          <a:lstStyle/>
          <a:p>
            <a:pPr algn="ctr"/>
            <a:r>
              <a:rPr lang="ru-RU" dirty="0" smtClean="0"/>
              <a:t>Макетная плата</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851670"/>
            <a:ext cx="3665984" cy="2749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1851670"/>
            <a:ext cx="2009775" cy="2305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2791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4618" y="123478"/>
            <a:ext cx="3267075" cy="4743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5148064" y="627534"/>
            <a:ext cx="3707904" cy="4031873"/>
          </a:xfrm>
          <a:prstGeom prst="rect">
            <a:avLst/>
          </a:prstGeom>
        </p:spPr>
        <p:txBody>
          <a:bodyPr wrap="square">
            <a:spAutoFit/>
          </a:bodyPr>
          <a:lstStyle/>
          <a:p>
            <a:r>
              <a:rPr lang="ru-RU" sz="3200" i="1" dirty="0"/>
              <a:t>S1 — кнопочный переключатель типа Выкл. (Вкл.); R1 — резистор 100 кОм; R2 — резистор 100 Ом; C1 — конденсатор 1000 мкФ.</a:t>
            </a:r>
          </a:p>
        </p:txBody>
      </p:sp>
    </p:spTree>
    <p:extLst>
      <p:ext uri="{BB962C8B-B14F-4D97-AF65-F5344CB8AC3E}">
        <p14:creationId xmlns:p14="http://schemas.microsoft.com/office/powerpoint/2010/main" val="16795072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387" y="1475978"/>
            <a:ext cx="3894244"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Прямоугольник 5"/>
          <p:cNvSpPr/>
          <p:nvPr/>
        </p:nvSpPr>
        <p:spPr>
          <a:xfrm>
            <a:off x="4427984" y="1300018"/>
            <a:ext cx="4572000" cy="3416320"/>
          </a:xfrm>
          <a:prstGeom prst="rect">
            <a:avLst/>
          </a:prstGeom>
        </p:spPr>
        <p:txBody>
          <a:bodyPr>
            <a:spAutoFit/>
          </a:bodyPr>
          <a:lstStyle/>
          <a:p>
            <a:r>
              <a:rPr lang="ru-RU" sz="2400" i="1" dirty="0"/>
              <a:t>Когда кран закрыт наполовину, емкость будет заполняться дольше, но все равно она может «принять» такое же количество воды, которое будет равно ее объему и которое создаст давление, равное давлению внутри трубопровода</a:t>
            </a:r>
            <a:endParaRPr lang="ru-RU" sz="2400" dirty="0"/>
          </a:p>
        </p:txBody>
      </p:sp>
    </p:spTree>
    <p:extLst>
      <p:ext uri="{BB962C8B-B14F-4D97-AF65-F5344CB8AC3E}">
        <p14:creationId xmlns:p14="http://schemas.microsoft.com/office/powerpoint/2010/main" val="36187225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2062" y="1132142"/>
            <a:ext cx="2952328" cy="39104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Прямоугольник 6"/>
          <p:cNvSpPr/>
          <p:nvPr/>
        </p:nvSpPr>
        <p:spPr>
          <a:xfrm>
            <a:off x="4572000" y="1379218"/>
            <a:ext cx="4572000" cy="3416320"/>
          </a:xfrm>
          <a:prstGeom prst="rect">
            <a:avLst/>
          </a:prstGeom>
        </p:spPr>
        <p:txBody>
          <a:bodyPr>
            <a:spAutoFit/>
          </a:bodyPr>
          <a:lstStyle/>
          <a:p>
            <a:r>
              <a:rPr lang="ru-RU" i="1" dirty="0"/>
              <a:t>Когда два резистора соединены последовательно, то на большем сопротивлении будет падать большее напряжение, чем на меньшем. Если резистор будет иметь бесконечно большое сопротивление (как это будет в случае конденсатора), то меньшее сопротивление больше не будет давать какой-либо вклад в падение напряжения, а напряжение на его выводах будет одинаковым ( т. е. между этими точками разность потенциалов будет равна нулю).</a:t>
            </a:r>
            <a:endParaRPr lang="ru-RU" dirty="0"/>
          </a:p>
        </p:txBody>
      </p:sp>
    </p:spTree>
    <p:extLst>
      <p:ext uri="{BB962C8B-B14F-4D97-AF65-F5344CB8AC3E}">
        <p14:creationId xmlns:p14="http://schemas.microsoft.com/office/powerpoint/2010/main" val="42143967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996223" y="-92546"/>
            <a:ext cx="6707088" cy="857250"/>
          </a:xfrm>
        </p:spPr>
        <p:txBody>
          <a:bodyPr/>
          <a:lstStyle/>
          <a:p>
            <a:pPr algn="ctr"/>
            <a:r>
              <a:rPr lang="ru-RU" dirty="0" smtClean="0"/>
              <a:t>Постоянная времени</a:t>
            </a:r>
            <a:endParaRPr lang="ru-RU" dirty="0"/>
          </a:p>
        </p:txBody>
      </p:sp>
      <p:sp>
        <p:nvSpPr>
          <p:cNvPr id="2" name="Прямоугольник 1"/>
          <p:cNvSpPr/>
          <p:nvPr/>
        </p:nvSpPr>
        <p:spPr>
          <a:xfrm>
            <a:off x="1691680" y="915566"/>
            <a:ext cx="7200800" cy="1323439"/>
          </a:xfrm>
          <a:prstGeom prst="rect">
            <a:avLst/>
          </a:prstGeom>
        </p:spPr>
        <p:txBody>
          <a:bodyPr wrap="square">
            <a:spAutoFit/>
          </a:bodyPr>
          <a:lstStyle/>
          <a:p>
            <a:r>
              <a:rPr lang="ru-RU" sz="2000" i="1" dirty="0" smtClean="0"/>
              <a:t>       Постоянная </a:t>
            </a:r>
            <a:r>
              <a:rPr lang="ru-RU" sz="2000" i="1" dirty="0"/>
              <a:t>времени τ — это время, которое необходимо конденсатору, чтобы он зарядился до значения, равного 63% от разности между текущим напряжением на конденсаторе и напряжением подключенного источника питания.</a:t>
            </a:r>
            <a:endParaRPr lang="ru-RU" sz="2000" i="1"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4069" t="48435" r="38048" b="48371"/>
          <a:stretch/>
        </p:blipFill>
        <p:spPr bwMode="auto">
          <a:xfrm>
            <a:off x="3419872" y="2698172"/>
            <a:ext cx="3006379" cy="6848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Прямоугольник 2"/>
          <p:cNvSpPr/>
          <p:nvPr/>
        </p:nvSpPr>
        <p:spPr>
          <a:xfrm>
            <a:off x="1763688" y="3363838"/>
            <a:ext cx="6768752" cy="584775"/>
          </a:xfrm>
          <a:prstGeom prst="rect">
            <a:avLst/>
          </a:prstGeom>
        </p:spPr>
        <p:txBody>
          <a:bodyPr wrap="square">
            <a:spAutoFit/>
          </a:bodyPr>
          <a:lstStyle/>
          <a:p>
            <a:r>
              <a:rPr lang="ru-RU" sz="1600" i="1" dirty="0"/>
              <a:t>где τ — это постоянная времени; C — емкость конденсатора в фарадах, который заряжается через резистор сопротивлением R в омах.</a:t>
            </a:r>
            <a:endParaRPr lang="ru-RU" sz="1600" i="1" dirty="0"/>
          </a:p>
        </p:txBody>
      </p:sp>
    </p:spTree>
    <p:extLst>
      <p:ext uri="{BB962C8B-B14F-4D97-AF65-F5344CB8AC3E}">
        <p14:creationId xmlns:p14="http://schemas.microsoft.com/office/powerpoint/2010/main" val="41981392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5085" y="123478"/>
            <a:ext cx="5985802" cy="331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1901602" y="3291830"/>
            <a:ext cx="6912768" cy="1754326"/>
          </a:xfrm>
          <a:prstGeom prst="rect">
            <a:avLst/>
          </a:prstGeom>
        </p:spPr>
        <p:txBody>
          <a:bodyPr wrap="square">
            <a:spAutoFit/>
          </a:bodyPr>
          <a:lstStyle/>
          <a:p>
            <a:r>
              <a:rPr lang="ru-RU" i="1" dirty="0"/>
              <a:t>Если наш гурман каждый раз съедает только 63% от торта, который в данный момент находится на тарелке, он «заряжает» свой желудок точно так же, как это делает конденсатор, когда заряжается. Не имеет значения, как много времени это займет, его желудок никогда не будет заполнен полностью.</a:t>
            </a:r>
            <a:endParaRPr lang="ru-RU" dirty="0"/>
          </a:p>
        </p:txBody>
      </p:sp>
    </p:spTree>
    <p:extLst>
      <p:ext uri="{BB962C8B-B14F-4D97-AF65-F5344CB8AC3E}">
        <p14:creationId xmlns:p14="http://schemas.microsoft.com/office/powerpoint/2010/main" val="481465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799" y="267494"/>
            <a:ext cx="4520073" cy="3384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Прямоугольник 1"/>
          <p:cNvSpPr/>
          <p:nvPr/>
        </p:nvSpPr>
        <p:spPr>
          <a:xfrm>
            <a:off x="1835696" y="3507854"/>
            <a:ext cx="7200800" cy="1477328"/>
          </a:xfrm>
          <a:prstGeom prst="rect">
            <a:avLst/>
          </a:prstGeom>
        </p:spPr>
        <p:txBody>
          <a:bodyPr wrap="square">
            <a:spAutoFit/>
          </a:bodyPr>
          <a:lstStyle/>
          <a:p>
            <a:r>
              <a:rPr lang="ru-RU" i="1" dirty="0"/>
              <a:t>Конденсатор начинает заряжаться, начиная с напряжения 0 В. Через промежуток времени, равный постоянной времени, он добавит 63% от приложенного напряжения. После окончания второго периода такой же длительности будет добавлено еще 63% оставшейся разности напряжений и т. д.</a:t>
            </a:r>
            <a:endParaRPr lang="ru-RU" dirty="0"/>
          </a:p>
        </p:txBody>
      </p:sp>
    </p:spTree>
    <p:extLst>
      <p:ext uri="{BB962C8B-B14F-4D97-AF65-F5344CB8AC3E}">
        <p14:creationId xmlns:p14="http://schemas.microsoft.com/office/powerpoint/2010/main" val="2817736919"/>
      </p:ext>
    </p:extLst>
  </p:cSld>
  <p:clrMapOvr>
    <a:masterClrMapping/>
  </p:clrMapOvr>
  <p:timing>
    <p:tnLst>
      <p:par>
        <p:cTn id="1" dur="indefinite" restart="never" nodeType="tmRoot"/>
      </p:par>
    </p:tnLst>
  </p:timing>
</p:sld>
</file>

<file path=ppt/theme/theme1.xml><?xml version="1.0" encoding="utf-8"?>
<a:theme xmlns:a="http://schemas.openxmlformats.org/drawingml/2006/main" name="6. Очень простое переключение">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125</TotalTime>
  <Words>251</Words>
  <Application>Microsoft Office PowerPoint</Application>
  <PresentationFormat>Экран (16:9)</PresentationFormat>
  <Paragraphs>11</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6. Очень простое переключение</vt:lpstr>
      <vt:lpstr>ВРЕМЯ И КОНДЕНСАТОРЫ</vt:lpstr>
      <vt:lpstr>Макетная плата</vt:lpstr>
      <vt:lpstr>Презентация PowerPoint</vt:lpstr>
      <vt:lpstr>Презентация PowerPoint</vt:lpstr>
      <vt:lpstr>Презентация PowerPoint</vt:lpstr>
      <vt:lpstr>Постоянная времени</vt:lpstr>
      <vt:lpstr>Презентация PowerPoint</vt:lpstr>
      <vt:lpstr>Презентация PowerPoint</vt:lpstr>
    </vt:vector>
  </TitlesOfParts>
  <Company>diakov.net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ОЧЕНЬ ПРОСТОЕ ПЕРЕКЛЮЧЕНИЕ</dc:title>
  <dc:creator>Лилёк</dc:creator>
  <cp:lastModifiedBy>RePack by Diakov</cp:lastModifiedBy>
  <cp:revision>7</cp:revision>
  <dcterms:created xsi:type="dcterms:W3CDTF">2015-12-27T22:02:23Z</dcterms:created>
  <dcterms:modified xsi:type="dcterms:W3CDTF">2016-09-20T18:38:23Z</dcterms:modified>
</cp:coreProperties>
</file>